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94658"/>
  </p:normalViewPr>
  <p:slideViewPr>
    <p:cSldViewPr snapToGrid="0" snapToObjects="1">
      <p:cViewPr varScale="1">
        <p:scale>
          <a:sx n="120" d="100"/>
          <a:sy n="120" d="100"/>
        </p:scale>
        <p:origin x="15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hadd.substack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How to Nail the Interview and GET THE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No Fluff, Just Facts.</a:t>
            </a:r>
          </a:p>
          <a:p>
            <a:endParaRPr dirty="0"/>
          </a:p>
          <a:p>
            <a:r>
              <a:rPr dirty="0"/>
              <a:t>Let’s not sugarcoat this—interviewing is a high-stakes game. But it’s one you can absolutely win. Preparation beats charm. Substance beats style. Ready to move from applicant to offer letter? Let’s go.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⏰ BE EARLY… BUT NOT TOO EARLY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10 minutes early is perfect.</a:t>
            </a:r>
          </a:p>
          <a:p>
            <a:r>
              <a:t>30 minutes early? Awkward.</a:t>
            </a:r>
          </a:p>
          <a:p>
            <a:r>
              <a:t>Use extra time to review notes.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🎯 THE KILLER CLOSING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“Do you have any concerns about my ability to succeed in this role?”</a:t>
            </a:r>
          </a:p>
          <a:p>
            <a:r>
              <a:t>It’s bold, direct, and opens the door to close.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💸 SALARY? DON’T DO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Don't ask too early.</a:t>
            </a:r>
          </a:p>
          <a:p>
            <a:r>
              <a:t>Let HR bring it up after they’re sold on you.</a:t>
            </a:r>
          </a:p>
          <a:p>
            <a:r>
              <a:t>Timing is everything.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⚡ STAR Method – Your Secret Weapon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 – Situation: Context?</a:t>
            </a:r>
          </a:p>
          <a:p>
            <a:r>
              <a:t>T – Task: Your role?</a:t>
            </a:r>
          </a:p>
          <a:p>
            <a:r>
              <a:t>A – Action: What did you do?</a:t>
            </a:r>
          </a:p>
          <a:p>
            <a:r>
              <a:t>R – Result: What happened?</a:t>
            </a:r>
          </a:p>
          <a:p>
            <a:endParaRPr/>
          </a:p>
          <a:p>
            <a:r>
              <a:t>Prep 3–5 STAR stories to cover conflict, initiative, problem-solving, and leadership.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AFTER THE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Thank-you email (same day, specific)</a:t>
            </a:r>
          </a:p>
          <a:p>
            <a:r>
              <a:t>• Send references (even if not asked)</a:t>
            </a:r>
          </a:p>
          <a:p>
            <a:r>
              <a:t>• Handwritten thank-you note</a:t>
            </a:r>
          </a:p>
          <a:p>
            <a:r>
              <a:t>• Call your recruiter—show interest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FINAL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/>
              <a:t>Great interviews are earned.</a:t>
            </a:r>
          </a:p>
          <a:p>
            <a:r>
              <a:rPr dirty="0"/>
              <a:t>Prep like a pro. Show up like a winner. Close like a closer.</a:t>
            </a:r>
          </a:p>
          <a:p>
            <a:endParaRPr dirty="0"/>
          </a:p>
          <a:p>
            <a:r>
              <a:rPr dirty="0"/>
              <a:t>Book: It’s All Trash Til It’s Cash</a:t>
            </a:r>
          </a:p>
          <a:p>
            <a:r>
              <a:rPr dirty="0"/>
              <a:t>Substack: </a:t>
            </a:r>
            <a:r>
              <a:rPr dirty="0" err="1"/>
              <a:t>chadd.substack.com</a:t>
            </a:r>
            <a:endParaRPr dirty="0"/>
          </a:p>
          <a:p>
            <a:r>
              <a:rPr dirty="0"/>
              <a:t>LinkedIn: </a:t>
            </a:r>
            <a:r>
              <a:rPr dirty="0" err="1"/>
              <a:t>linkedin.com</a:t>
            </a:r>
            <a:r>
              <a:rPr dirty="0"/>
              <a:t>/in/</a:t>
            </a:r>
            <a:r>
              <a:rPr dirty="0" err="1"/>
              <a:t>chaddc</a:t>
            </a:r>
            <a:endParaRPr dirty="0"/>
          </a:p>
          <a:p>
            <a:r>
              <a:rPr dirty="0"/>
              <a:t>Website: </a:t>
            </a:r>
            <a:r>
              <a:rPr dirty="0" err="1"/>
              <a:t>chaddciccarelli.com</a:t>
            </a:r>
            <a:endParaRPr dirty="0"/>
          </a:p>
          <a:p>
            <a:r>
              <a:rPr dirty="0"/>
              <a:t>Amazon: </a:t>
            </a:r>
            <a:r>
              <a:rPr dirty="0" err="1"/>
              <a:t>amzn.to</a:t>
            </a:r>
            <a:r>
              <a:rPr dirty="0"/>
              <a:t>/3G9N8oM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3D4ABD-E9A8-4C3B-B799-C9E13709DC52}"/>
              </a:ext>
            </a:extLst>
          </p:cNvPr>
          <p:cNvSpPr txBox="1"/>
          <p:nvPr/>
        </p:nvSpPr>
        <p:spPr>
          <a:xfrm>
            <a:off x="883420" y="2315389"/>
            <a:ext cx="77652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For More Insights Subscribe to my Newsletter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>
                <a:hlinkClick r:id="rId2"/>
              </a:rPr>
              <a:t>https://chadd.substack.com/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172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🧠 DO YOUR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Research the company.</a:t>
            </a:r>
          </a:p>
          <a:p>
            <a:r>
              <a:t>Know the exec team.</a:t>
            </a:r>
          </a:p>
          <a:p>
            <a:r>
              <a:t>Understand the mission, recent press, and roadmap.</a:t>
            </a:r>
          </a:p>
          <a:p>
            <a:r>
              <a:t>Stalk your interviewer on LinkedIn—come armed with thoughtful points.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❓ ASK DAMN GOOD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5–10 written questions.</a:t>
            </a:r>
          </a:p>
          <a:p>
            <a:r>
              <a:t>Focus on impact, challenges, and success metrics.</a:t>
            </a:r>
          </a:p>
          <a:p>
            <a:r>
              <a:t>Skip “what’s the culture like?”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💬 GIVE PROPS WHERE DUE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Compliment recent work milestones or launches.</a:t>
            </a:r>
          </a:p>
          <a:p>
            <a:r>
              <a:t>Be genuine and professional.</a:t>
            </a:r>
          </a:p>
          <a:p>
            <a:r>
              <a:t>Show EQ and effort.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🚫 NO TRASH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Stay classy.</a:t>
            </a:r>
          </a:p>
          <a:p>
            <a:r>
              <a:t>Don’t badmouth past managers or companies.</a:t>
            </a:r>
          </a:p>
          <a:p>
            <a:r>
              <a:t>Flip negatives into growth stories.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👔 DRESS LIKE YOU MEAN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Men: suit up.</a:t>
            </a:r>
          </a:p>
          <a:p>
            <a:r>
              <a:t>Women: professional and confident.</a:t>
            </a:r>
          </a:p>
          <a:p>
            <a:r>
              <a:t>If you’re unsure—it’s probably a no.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👀 OWN YOUR EYE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Steady eye contact = confidence.</a:t>
            </a:r>
          </a:p>
          <a:p>
            <a:r>
              <a:t>Avoidance = unsure.</a:t>
            </a:r>
          </a:p>
          <a:p>
            <a:r>
              <a:t>Practice pushing through discomfort.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🎯 BE SPECIFIC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Clear answers with structure.</a:t>
            </a:r>
          </a:p>
          <a:p>
            <a:r>
              <a:t>Behavioral interviews = receipts.</a:t>
            </a:r>
          </a:p>
          <a:p>
            <a:r>
              <a:t>Deliver examples, not theories.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😁 BRING THE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Smile.</a:t>
            </a:r>
          </a:p>
          <a:p>
            <a:r>
              <a:t>Stay present.</a:t>
            </a:r>
          </a:p>
          <a:p>
            <a:r>
              <a:t>Bring good energy—it’s contagious.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480</Words>
  <Application>Microsoft Macintosh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How to Nail the Interview and GET THE JOB</vt:lpstr>
      <vt:lpstr>🧠 DO YOUR HOMEWORK</vt:lpstr>
      <vt:lpstr>❓ ASK DAMN GOOD QUESTIONS</vt:lpstr>
      <vt:lpstr>💬 GIVE PROPS WHERE DUE</vt:lpstr>
      <vt:lpstr>🚫 NO TRASH TALK</vt:lpstr>
      <vt:lpstr>👔 DRESS LIKE YOU MEAN IT</vt:lpstr>
      <vt:lpstr>👀 OWN YOUR EYE CONTACT</vt:lpstr>
      <vt:lpstr>🎯 BE SPECIFIC</vt:lpstr>
      <vt:lpstr>😁 BRING THE ENERGY</vt:lpstr>
      <vt:lpstr>⏰ BE EARLY… BUT NOT TOO EARLY</vt:lpstr>
      <vt:lpstr>🎯 THE KILLER CLOSING LINE</vt:lpstr>
      <vt:lpstr>💸 SALARY? DON’T DO IT</vt:lpstr>
      <vt:lpstr>⚡ STAR Method – Your Secret Weapon</vt:lpstr>
      <vt:lpstr>AFTER THE INTERVIEW</vt:lpstr>
      <vt:lpstr>FINAL WORD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Chadd Ciccarelli</cp:lastModifiedBy>
  <cp:revision>2</cp:revision>
  <dcterms:created xsi:type="dcterms:W3CDTF">2013-01-27T09:14:16Z</dcterms:created>
  <dcterms:modified xsi:type="dcterms:W3CDTF">2025-04-21T22:24:48Z</dcterms:modified>
  <cp:category/>
</cp:coreProperties>
</file>